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3458" autoAdjust="0"/>
  </p:normalViewPr>
  <p:slideViewPr>
    <p:cSldViewPr>
      <p:cViewPr varScale="1">
        <p:scale>
          <a:sx n="51" d="100"/>
          <a:sy n="51" d="100"/>
        </p:scale>
        <p:origin x="-4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21B00-6FC2-41C5-8CC8-B9EEA04C504C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98FED-E309-4234-8533-7FE78C0777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4F934-0B1F-4A2D-B327-660F7F58F120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592BD-A84E-44A3-8DF7-E6ED0C1DA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0" y="2267858"/>
            <a:ext cx="4191000" cy="4590144"/>
            <a:chOff x="-1" y="1600199"/>
            <a:chExt cx="4501019" cy="5257801"/>
          </a:xfrm>
        </p:grpSpPr>
        <p:sp>
          <p:nvSpPr>
            <p:cNvPr id="39" name="Freeform 7"/>
            <p:cNvSpPr>
              <a:spLocks/>
            </p:cNvSpPr>
            <p:nvPr userDrawn="1"/>
          </p:nvSpPr>
          <p:spPr bwMode="auto">
            <a:xfrm>
              <a:off x="-1" y="1600199"/>
              <a:ext cx="4127498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"/>
            <p:cNvSpPr>
              <a:spLocks/>
            </p:cNvSpPr>
            <p:nvPr userDrawn="1"/>
          </p:nvSpPr>
          <p:spPr bwMode="auto">
            <a:xfrm>
              <a:off x="-1" y="3581398"/>
              <a:ext cx="1600200" cy="3276599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/>
            <p:cNvSpPr>
              <a:spLocks/>
            </p:cNvSpPr>
            <p:nvPr userDrawn="1"/>
          </p:nvSpPr>
          <p:spPr bwMode="auto">
            <a:xfrm>
              <a:off x="0" y="2438399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/>
            <p:cNvSpPr>
              <a:spLocks/>
            </p:cNvSpPr>
            <p:nvPr userDrawn="1"/>
          </p:nvSpPr>
          <p:spPr bwMode="auto">
            <a:xfrm>
              <a:off x="1224419" y="3886199"/>
              <a:ext cx="3276599" cy="2971800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/>
            <p:cNvSpPr>
              <a:spLocks/>
            </p:cNvSpPr>
            <p:nvPr userDrawn="1"/>
          </p:nvSpPr>
          <p:spPr bwMode="auto">
            <a:xfrm>
              <a:off x="876758" y="3994150"/>
              <a:ext cx="1719262" cy="2863850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46"/>
          <p:cNvSpPr>
            <a:spLocks/>
          </p:cNvSpPr>
          <p:nvPr userDrawn="1"/>
        </p:nvSpPr>
        <p:spPr bwMode="auto">
          <a:xfrm>
            <a:off x="7543800" y="0"/>
            <a:ext cx="1600201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auto">
          <a:xfrm>
            <a:off x="3733800" y="5715000"/>
            <a:ext cx="5029200" cy="762000"/>
          </a:xfrm>
          <a:custGeom>
            <a:avLst/>
            <a:gdLst/>
            <a:ahLst/>
            <a:cxnLst>
              <a:cxn ang="0">
                <a:pos x="17264" y="180"/>
              </a:cxn>
              <a:cxn ang="0">
                <a:pos x="16706" y="689"/>
              </a:cxn>
              <a:cxn ang="0">
                <a:pos x="15959" y="1141"/>
              </a:cxn>
              <a:cxn ang="0">
                <a:pos x="15050" y="1535"/>
              </a:cxn>
              <a:cxn ang="0">
                <a:pos x="14003" y="1871"/>
              </a:cxn>
              <a:cxn ang="0">
                <a:pos x="12844" y="2151"/>
              </a:cxn>
              <a:cxn ang="0">
                <a:pos x="11599" y="2374"/>
              </a:cxn>
              <a:cxn ang="0">
                <a:pos x="10294" y="2540"/>
              </a:cxn>
              <a:cxn ang="0">
                <a:pos x="8951" y="2649"/>
              </a:cxn>
              <a:cxn ang="0">
                <a:pos x="7599" y="2704"/>
              </a:cxn>
              <a:cxn ang="0">
                <a:pos x="6264" y="2702"/>
              </a:cxn>
              <a:cxn ang="0">
                <a:pos x="4968" y="2645"/>
              </a:cxn>
              <a:cxn ang="0">
                <a:pos x="3740" y="2534"/>
              </a:cxn>
              <a:cxn ang="0">
                <a:pos x="2603" y="2367"/>
              </a:cxn>
              <a:cxn ang="0">
                <a:pos x="1584" y="2147"/>
              </a:cxn>
              <a:cxn ang="0">
                <a:pos x="708" y="1871"/>
              </a:cxn>
              <a:cxn ang="0">
                <a:pos x="0" y="1543"/>
              </a:cxn>
              <a:cxn ang="0">
                <a:pos x="341" y="1635"/>
              </a:cxn>
              <a:cxn ang="0">
                <a:pos x="1155" y="1920"/>
              </a:cxn>
              <a:cxn ang="0">
                <a:pos x="2121" y="2151"/>
              </a:cxn>
              <a:cxn ang="0">
                <a:pos x="3215" y="2331"/>
              </a:cxn>
              <a:cxn ang="0">
                <a:pos x="4413" y="2457"/>
              </a:cxn>
              <a:cxn ang="0">
                <a:pos x="5686" y="2531"/>
              </a:cxn>
              <a:cxn ang="0">
                <a:pos x="7011" y="2550"/>
              </a:cxn>
              <a:cxn ang="0">
                <a:pos x="8361" y="2515"/>
              </a:cxn>
              <a:cxn ang="0">
                <a:pos x="9712" y="2426"/>
              </a:cxn>
              <a:cxn ang="0">
                <a:pos x="11037" y="2283"/>
              </a:cxn>
              <a:cxn ang="0">
                <a:pos x="12311" y="2084"/>
              </a:cxn>
              <a:cxn ang="0">
                <a:pos x="13509" y="1831"/>
              </a:cxn>
              <a:cxn ang="0">
                <a:pos x="14604" y="1522"/>
              </a:cxn>
              <a:cxn ang="0">
                <a:pos x="15571" y="1158"/>
              </a:cxn>
              <a:cxn ang="0">
                <a:pos x="16386" y="737"/>
              </a:cxn>
              <a:cxn ang="0">
                <a:pos x="17021" y="260"/>
              </a:cxn>
            </a:cxnLst>
            <a:rect l="0" t="0" r="r" b="b"/>
            <a:pathLst>
              <a:path w="17264" h="2710">
                <a:moveTo>
                  <a:pt x="17264" y="0"/>
                </a:moveTo>
                <a:lnTo>
                  <a:pt x="17264" y="180"/>
                </a:lnTo>
                <a:lnTo>
                  <a:pt x="17010" y="442"/>
                </a:lnTo>
                <a:lnTo>
                  <a:pt x="16706" y="689"/>
                </a:lnTo>
                <a:lnTo>
                  <a:pt x="16354" y="923"/>
                </a:lnTo>
                <a:lnTo>
                  <a:pt x="15959" y="1141"/>
                </a:lnTo>
                <a:lnTo>
                  <a:pt x="15524" y="1345"/>
                </a:lnTo>
                <a:lnTo>
                  <a:pt x="15050" y="1535"/>
                </a:lnTo>
                <a:lnTo>
                  <a:pt x="14543" y="1710"/>
                </a:lnTo>
                <a:lnTo>
                  <a:pt x="14003" y="1871"/>
                </a:lnTo>
                <a:lnTo>
                  <a:pt x="13437" y="2018"/>
                </a:lnTo>
                <a:lnTo>
                  <a:pt x="12844" y="2151"/>
                </a:lnTo>
                <a:lnTo>
                  <a:pt x="12232" y="2269"/>
                </a:lnTo>
                <a:lnTo>
                  <a:pt x="11599" y="2374"/>
                </a:lnTo>
                <a:lnTo>
                  <a:pt x="10952" y="2464"/>
                </a:lnTo>
                <a:lnTo>
                  <a:pt x="10294" y="2540"/>
                </a:lnTo>
                <a:lnTo>
                  <a:pt x="9625" y="2602"/>
                </a:lnTo>
                <a:lnTo>
                  <a:pt x="8951" y="2649"/>
                </a:lnTo>
                <a:lnTo>
                  <a:pt x="8275" y="2684"/>
                </a:lnTo>
                <a:lnTo>
                  <a:pt x="7599" y="2704"/>
                </a:lnTo>
                <a:lnTo>
                  <a:pt x="6928" y="2710"/>
                </a:lnTo>
                <a:lnTo>
                  <a:pt x="6264" y="2702"/>
                </a:lnTo>
                <a:lnTo>
                  <a:pt x="5609" y="2681"/>
                </a:lnTo>
                <a:lnTo>
                  <a:pt x="4968" y="2645"/>
                </a:lnTo>
                <a:lnTo>
                  <a:pt x="4344" y="2597"/>
                </a:lnTo>
                <a:lnTo>
                  <a:pt x="3740" y="2534"/>
                </a:lnTo>
                <a:lnTo>
                  <a:pt x="3158" y="2457"/>
                </a:lnTo>
                <a:lnTo>
                  <a:pt x="2603" y="2367"/>
                </a:lnTo>
                <a:lnTo>
                  <a:pt x="2077" y="2264"/>
                </a:lnTo>
                <a:lnTo>
                  <a:pt x="1584" y="2147"/>
                </a:lnTo>
                <a:lnTo>
                  <a:pt x="1126" y="2016"/>
                </a:lnTo>
                <a:lnTo>
                  <a:pt x="708" y="1871"/>
                </a:lnTo>
                <a:lnTo>
                  <a:pt x="331" y="1714"/>
                </a:lnTo>
                <a:lnTo>
                  <a:pt x="0" y="1543"/>
                </a:lnTo>
                <a:lnTo>
                  <a:pt x="0" y="1474"/>
                </a:lnTo>
                <a:lnTo>
                  <a:pt x="341" y="1635"/>
                </a:lnTo>
                <a:lnTo>
                  <a:pt x="727" y="1784"/>
                </a:lnTo>
                <a:lnTo>
                  <a:pt x="1155" y="1920"/>
                </a:lnTo>
                <a:lnTo>
                  <a:pt x="1621" y="2042"/>
                </a:lnTo>
                <a:lnTo>
                  <a:pt x="2121" y="2151"/>
                </a:lnTo>
                <a:lnTo>
                  <a:pt x="2654" y="2249"/>
                </a:lnTo>
                <a:lnTo>
                  <a:pt x="3215" y="2331"/>
                </a:lnTo>
                <a:lnTo>
                  <a:pt x="3803" y="2401"/>
                </a:lnTo>
                <a:lnTo>
                  <a:pt x="4413" y="2457"/>
                </a:lnTo>
                <a:lnTo>
                  <a:pt x="5041" y="2500"/>
                </a:lnTo>
                <a:lnTo>
                  <a:pt x="5686" y="2531"/>
                </a:lnTo>
                <a:lnTo>
                  <a:pt x="6343" y="2547"/>
                </a:lnTo>
                <a:lnTo>
                  <a:pt x="7011" y="2550"/>
                </a:lnTo>
                <a:lnTo>
                  <a:pt x="7685" y="2539"/>
                </a:lnTo>
                <a:lnTo>
                  <a:pt x="8361" y="2515"/>
                </a:lnTo>
                <a:lnTo>
                  <a:pt x="9039" y="2478"/>
                </a:lnTo>
                <a:lnTo>
                  <a:pt x="9712" y="2426"/>
                </a:lnTo>
                <a:lnTo>
                  <a:pt x="10379" y="2361"/>
                </a:lnTo>
                <a:lnTo>
                  <a:pt x="11037" y="2283"/>
                </a:lnTo>
                <a:lnTo>
                  <a:pt x="11682" y="2190"/>
                </a:lnTo>
                <a:lnTo>
                  <a:pt x="12311" y="2084"/>
                </a:lnTo>
                <a:lnTo>
                  <a:pt x="12921" y="1964"/>
                </a:lnTo>
                <a:lnTo>
                  <a:pt x="13509" y="1831"/>
                </a:lnTo>
                <a:lnTo>
                  <a:pt x="14070" y="1683"/>
                </a:lnTo>
                <a:lnTo>
                  <a:pt x="14604" y="1522"/>
                </a:lnTo>
                <a:lnTo>
                  <a:pt x="15105" y="1347"/>
                </a:lnTo>
                <a:lnTo>
                  <a:pt x="15571" y="1158"/>
                </a:lnTo>
                <a:lnTo>
                  <a:pt x="15999" y="954"/>
                </a:lnTo>
                <a:lnTo>
                  <a:pt x="16386" y="737"/>
                </a:lnTo>
                <a:lnTo>
                  <a:pt x="16728" y="506"/>
                </a:lnTo>
                <a:lnTo>
                  <a:pt x="17021" y="260"/>
                </a:lnTo>
                <a:lnTo>
                  <a:pt x="17264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990600" y="1116449"/>
            <a:ext cx="6858000" cy="707886"/>
          </a:xfrm>
        </p:spPr>
        <p:txBody>
          <a:bodyPr wrap="square">
            <a:spAutoFit/>
          </a:bodyPr>
          <a:lstStyle>
            <a:lvl1pPr algn="r">
              <a:defRPr sz="4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990600" y="1900535"/>
            <a:ext cx="6858000" cy="461665"/>
          </a:xfrm>
        </p:spPr>
        <p:txBody>
          <a:bodyPr wrap="square">
            <a:spAutoFit/>
          </a:bodyPr>
          <a:lstStyle>
            <a:lvl1pPr marL="0" indent="0" algn="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F1548-A370-498C-A14B-E715C2319CD9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7543800" y="0"/>
              <a:ext cx="1600201" cy="2209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733800" y="5715000"/>
              <a:ext cx="5029200" cy="7620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accent2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2855091"/>
            <a:ext cx="3581400" cy="4002909"/>
            <a:chOff x="0" y="2533588"/>
            <a:chExt cx="8022336" cy="8966516"/>
          </a:xfrm>
        </p:grpSpPr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5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1502664" y="5586916"/>
              <a:ext cx="6519672" cy="5913188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1155002" y="5801712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132320"/>
          </a:xfrm>
          <a:ln w="76200">
            <a:noFill/>
          </a:ln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Join us in the classroom</a:t>
            </a:r>
            <a:br>
              <a:rPr lang="en-US" dirty="0" smtClean="0"/>
            </a:br>
            <a:r>
              <a:rPr lang="en-US" dirty="0" smtClean="0"/>
              <a:t>to encourage those who would like </a:t>
            </a:r>
            <a:br>
              <a:rPr lang="en-US" dirty="0" smtClean="0"/>
            </a:br>
            <a:r>
              <a:rPr lang="en-US" dirty="0" smtClean="0"/>
              <a:t>to Stop Smoking</a:t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>Friday’s @ 7:30pm </a:t>
            </a:r>
            <a:br>
              <a:rPr lang="en-US" dirty="0" smtClean="0"/>
            </a:br>
            <a:r>
              <a:rPr lang="en-US" dirty="0" smtClean="0"/>
              <a:t>Coffee and snack provided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600200" y="228600"/>
            <a:ext cx="5394960" cy="2103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Viner Hand ITC" pitchFamily="66" charset="0"/>
              </a:rPr>
              <a:t>The Courage           To Quit</a:t>
            </a:r>
            <a:endParaRPr lang="en-US" sz="7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Viner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Wave_BusDesignSlides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41087838991512f75e9e501a456dec9e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5CBE6AEB-43AC-43CE-9DD7-EBA62501C4DA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1406B6EB-8CCB-429C-9D3B-EA09378A39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54EE9D-FED5-4CA7-9EDE-C6C4700C639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GreenWave_BusDesignSlides</Template>
  <TotalTime>14</TotalTime>
  <Words>5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GreenWave_BusDesignSlides</vt:lpstr>
      <vt:lpstr>    Join us in the classroom to encourage those who would like  to Stop Smoking   Friday’s @ 7:30pm  Coffee and snack provided </vt:lpstr>
    </vt:vector>
  </TitlesOfParts>
  <Company>Seton Health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Join us in the classroom to encourage those who would like  to Stop Smoking   Friday’s @ 7:30pm  Coffee and snacks provided </dc:title>
  <dc:subject/>
  <dc:creator>St. Mary's Hospital</dc:creator>
  <cp:keywords/>
  <dc:description/>
  <cp:lastModifiedBy>St. Mary's Hospital</cp:lastModifiedBy>
  <cp:revision>6</cp:revision>
  <dcterms:created xsi:type="dcterms:W3CDTF">2010-07-21T13:18:26Z</dcterms:created>
  <dcterms:modified xsi:type="dcterms:W3CDTF">2010-08-31T17:37:52Z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TC103853789990</vt:lpwstr>
  </property>
</Properties>
</file>